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A775-FA9A-4224-80A7-29623CEBE79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0C547-44DB-4A67-A80D-43FE46365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5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C547-44DB-4A67-A80D-43FE4636526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Итоги работы отделения эндоскопии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полугодие 2020 года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52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Не смотря на практически полную блокировку амбулаторной эндоскопической помощи в условиях </a:t>
            </a:r>
            <a:r>
              <a:rPr lang="en-US" sz="2400" dirty="0" err="1" smtClean="0">
                <a:solidFill>
                  <a:srgbClr val="002060"/>
                </a:solidFill>
              </a:rPr>
              <a:t>covid</a:t>
            </a:r>
            <a:r>
              <a:rPr lang="ru-RU" sz="2400" dirty="0" smtClean="0">
                <a:solidFill>
                  <a:srgbClr val="002060"/>
                </a:solidFill>
              </a:rPr>
              <a:t>-</a:t>
            </a:r>
            <a:r>
              <a:rPr lang="en-US" sz="2400" dirty="0" smtClean="0">
                <a:solidFill>
                  <a:srgbClr val="002060"/>
                </a:solidFill>
              </a:rPr>
              <a:t>19</a:t>
            </a:r>
            <a:r>
              <a:rPr lang="ru-RU" sz="2400" dirty="0" smtClean="0">
                <a:solidFill>
                  <a:srgbClr val="002060"/>
                </a:solidFill>
              </a:rPr>
              <a:t> отделение выполнило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694359"/>
              </p:ext>
            </p:extLst>
          </p:nvPr>
        </p:nvGraphicFramePr>
        <p:xfrm>
          <a:off x="107504" y="1556792"/>
          <a:ext cx="8928992" cy="51633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8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ЭФГДС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ФКС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ФБС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RRS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2020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2020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2020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2020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2020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802">
                <a:tc>
                  <a:txBody>
                    <a:bodyPr/>
                    <a:lstStyle/>
                    <a:p>
                      <a:r>
                        <a:rPr lang="ru-RU" dirty="0" smtClean="0"/>
                        <a:t>Эндоскопические исследования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863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1122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826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1088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39">
                <a:tc>
                  <a:txBody>
                    <a:bodyPr/>
                    <a:lstStyle/>
                    <a:p>
                      <a:r>
                        <a:rPr lang="ru-RU" dirty="0" smtClean="0"/>
                        <a:t>Под наркозом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3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Удаление</a:t>
                      </a:r>
                      <a:r>
                        <a:rPr lang="ru-RU" baseline="0" dirty="0" smtClean="0"/>
                        <a:t> инородных тел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Остановка</a:t>
                      </a:r>
                      <a:r>
                        <a:rPr lang="ru-RU" baseline="0" dirty="0" smtClean="0"/>
                        <a:t> кровотечений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ЭФГДС-</a:t>
                      </a:r>
                      <a:r>
                        <a:rPr lang="ru-RU" dirty="0" err="1" smtClean="0"/>
                        <a:t>ассистированной</a:t>
                      </a:r>
                      <a:r>
                        <a:rPr lang="ru-RU" dirty="0" smtClean="0"/>
                        <a:t> анкерной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гастростомы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8289">
                <a:tc>
                  <a:txBody>
                    <a:bodyPr/>
                    <a:lstStyle/>
                    <a:p>
                      <a:r>
                        <a:rPr lang="ru-RU" dirty="0" smtClean="0"/>
                        <a:t>Удаление доброкачественных новообразований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834"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 методом</a:t>
                      </a:r>
                      <a:r>
                        <a:rPr lang="en-US" dirty="0" smtClean="0"/>
                        <a:t> EMR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6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794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Освоена принципиально новая эндоскопическая операция: резекция слизистой лоскутом (</a:t>
            </a:r>
            <a:r>
              <a:rPr lang="en-US" sz="3200" dirty="0" smtClean="0">
                <a:solidFill>
                  <a:srgbClr val="002060"/>
                </a:solidFill>
              </a:rPr>
              <a:t>EMR)</a:t>
            </a:r>
            <a:r>
              <a:rPr lang="ru-RU" sz="3200" dirty="0" smtClean="0">
                <a:solidFill>
                  <a:srgbClr val="002060"/>
                </a:solidFill>
              </a:rPr>
              <a:t>. На данном этапе выполняем пока только в желудке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844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Данная операция может являться операцией выбора при любых доброкачественных эпителиальных новообразованиях с потенциалом малигнизации, а также, практически, единственным разумным и достаточным методом при их плоском характере и небольших размерах.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184</Words>
  <Application>Microsoft Office PowerPoint</Application>
  <PresentationFormat>Экран (4:3)</PresentationFormat>
  <Paragraphs>98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Итоги работы отделения эндоскопии</vt:lpstr>
      <vt:lpstr>Не смотря на практически полную блокировку амбулаторной эндоскопической помощи в условиях covid-19 отделение выполнило</vt:lpstr>
      <vt:lpstr>Освоена принципиально новая эндоскопическая операция: резекция слизистой лоскутом (EMR). На данном этапе выполняем пока только в желудке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отделения эндоскопии</dc:title>
  <dc:creator>Дмитрий</dc:creator>
  <cp:lastModifiedBy>KMirzaeva</cp:lastModifiedBy>
  <cp:revision>14</cp:revision>
  <dcterms:created xsi:type="dcterms:W3CDTF">2020-09-22T17:00:18Z</dcterms:created>
  <dcterms:modified xsi:type="dcterms:W3CDTF">2020-10-05T12:58:07Z</dcterms:modified>
</cp:coreProperties>
</file>